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851" y="5669865"/>
            <a:ext cx="29718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latin typeface="Calibri"/>
                <a:cs typeface="Calibri"/>
              </a:rPr>
              <a:t>__________________________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6824" y="5966720"/>
            <a:ext cx="19329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Daniele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Pes</a:t>
            </a:r>
            <a:r>
              <a:rPr sz="1200" spc="-5" dirty="0">
                <a:latin typeface="Calibri"/>
                <a:cs typeface="Calibri"/>
              </a:rPr>
              <a:t> Director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Instructor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NFPA- Pro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Board</a:t>
            </a:r>
            <a:endParaRPr sz="1200" dirty="0">
              <a:latin typeface="Arial MT"/>
              <a:cs typeface="Arial MT"/>
            </a:endParaRPr>
          </a:p>
          <a:p>
            <a:pPr marL="37211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FP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ASP440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0014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7821" y="4412566"/>
            <a:ext cx="3008375" cy="13715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39328" y="2418360"/>
            <a:ext cx="9547225" cy="2118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WEBINAR </a:t>
            </a:r>
            <a:r>
              <a:rPr sz="1800" b="1" dirty="0">
                <a:latin typeface="Calibri"/>
                <a:cs typeface="Calibri"/>
              </a:rPr>
              <a:t>“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it-IT" b="1" spc="-5" dirty="0">
                <a:latin typeface="Calibri"/>
                <a:cs typeface="Calibri"/>
              </a:rPr>
              <a:t>Sicurezza e Soccorso in spazi confinati</a:t>
            </a:r>
            <a:r>
              <a:rPr sz="1800" b="1" spc="-10" dirty="0">
                <a:latin typeface="Calibri"/>
                <a:cs typeface="Calibri"/>
              </a:rPr>
              <a:t>”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Basa</a:t>
            </a:r>
            <a:r>
              <a:rPr lang="it-IT" b="1" spc="-5" dirty="0">
                <a:latin typeface="Calibri"/>
                <a:cs typeface="Calibri"/>
              </a:rPr>
              <a:t>to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</a:t>
            </a:r>
            <a:r>
              <a:rPr sz="1800" b="1" spc="-5" dirty="0">
                <a:latin typeface="Calibri"/>
                <a:cs typeface="Calibri"/>
              </a:rPr>
              <a:t> Norme </a:t>
            </a:r>
            <a:r>
              <a:rPr sz="1800" b="1" spc="-10" dirty="0">
                <a:latin typeface="Calibri"/>
                <a:cs typeface="Calibri"/>
              </a:rPr>
              <a:t>Standard </a:t>
            </a:r>
            <a:r>
              <a:rPr sz="1800" b="1" spc="-30" dirty="0">
                <a:latin typeface="Calibri"/>
                <a:cs typeface="Calibri"/>
              </a:rPr>
              <a:t>NFPA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–</a:t>
            </a:r>
            <a:r>
              <a:rPr lang="it-IT" b="1" spc="20" dirty="0">
                <a:latin typeface="Calibri"/>
                <a:cs typeface="Calibri"/>
              </a:rPr>
              <a:t> OSHA  e Norm. 81</a:t>
            </a:r>
            <a:endParaRPr sz="1800" dirty="0">
              <a:latin typeface="Calibri"/>
              <a:cs typeface="Calibri"/>
            </a:endParaRPr>
          </a:p>
          <a:p>
            <a:pPr marL="396240" algn="ctr">
              <a:lnSpc>
                <a:spcPct val="100000"/>
              </a:lnSpc>
            </a:pPr>
            <a:r>
              <a:rPr sz="1800" spc="-35" dirty="0">
                <a:latin typeface="Calibri"/>
                <a:cs typeface="Calibri"/>
              </a:rPr>
              <a:t>Durata:</a:t>
            </a:r>
            <a:r>
              <a:rPr sz="1800" dirty="0">
                <a:latin typeface="Calibri"/>
                <a:cs typeface="Calibri"/>
              </a:rPr>
              <a:t> 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Ore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academiche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vía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Line.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Data: </a:t>
            </a:r>
            <a:r>
              <a:rPr lang="it-IT" sz="1800" dirty="0">
                <a:latin typeface="Calibri"/>
                <a:cs typeface="Calibri"/>
              </a:rPr>
              <a:t>06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 </a:t>
            </a:r>
            <a:r>
              <a:rPr lang="it-IT" sz="1800" spc="-5" dirty="0">
                <a:latin typeface="Calibri"/>
                <a:cs typeface="Calibri"/>
              </a:rPr>
              <a:t>Luglio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2024</a:t>
            </a:r>
          </a:p>
          <a:p>
            <a:pPr marR="396875" algn="ctr">
              <a:lnSpc>
                <a:spcPct val="100000"/>
              </a:lnSpc>
              <a:spcBef>
                <a:spcPts val="390"/>
              </a:spcBef>
            </a:pPr>
            <a:r>
              <a:rPr lang="it-IT" sz="4400" spc="-50">
                <a:latin typeface="Times New Roman"/>
                <a:cs typeface="Times New Roman"/>
              </a:rPr>
              <a:t>ADRIANO PAOLO BACCHETTA</a:t>
            </a:r>
            <a:endParaRPr sz="4400" dirty="0">
              <a:latin typeface="Times New Roman"/>
              <a:cs typeface="Times New Roman"/>
            </a:endParaRPr>
          </a:p>
          <a:p>
            <a:pPr marR="763270" algn="ctr">
              <a:lnSpc>
                <a:spcPct val="100000"/>
              </a:lnSpc>
              <a:spcBef>
                <a:spcPts val="880"/>
              </a:spcBef>
            </a:pPr>
            <a:r>
              <a:rPr sz="2800" i="1" spc="-260" dirty="0">
                <a:latin typeface="Times New Roman"/>
                <a:cs typeface="Times New Roman"/>
              </a:rPr>
              <a:t>Ha</a:t>
            </a:r>
            <a:r>
              <a:rPr sz="2800" i="1" spc="-170" dirty="0">
                <a:latin typeface="Times New Roman"/>
                <a:cs typeface="Times New Roman"/>
              </a:rPr>
              <a:t>s</a:t>
            </a:r>
            <a:r>
              <a:rPr sz="2800" i="1" spc="80" dirty="0">
                <a:latin typeface="Times New Roman"/>
                <a:cs typeface="Times New Roman"/>
              </a:rPr>
              <a:t> </a:t>
            </a:r>
            <a:r>
              <a:rPr sz="2800" i="1" spc="-295" dirty="0">
                <a:latin typeface="Times New Roman"/>
                <a:cs typeface="Times New Roman"/>
              </a:rPr>
              <a:t>ssu</a:t>
            </a:r>
            <a:r>
              <a:rPr sz="2800" i="1" spc="-315" dirty="0">
                <a:latin typeface="Times New Roman"/>
                <a:cs typeface="Times New Roman"/>
              </a:rPr>
              <a:t>c</a:t>
            </a:r>
            <a:r>
              <a:rPr sz="2800" i="1" spc="-434" dirty="0">
                <a:latin typeface="Times New Roman"/>
                <a:cs typeface="Times New Roman"/>
              </a:rPr>
              <a:t>e</a:t>
            </a:r>
            <a:r>
              <a:rPr sz="2800" i="1" spc="-170" dirty="0">
                <a:latin typeface="Times New Roman"/>
                <a:cs typeface="Times New Roman"/>
              </a:rPr>
              <a:t>ss</a:t>
            </a:r>
            <a:r>
              <a:rPr sz="2800" i="1" spc="-125" dirty="0">
                <a:latin typeface="Times New Roman"/>
                <a:cs typeface="Times New Roman"/>
              </a:rPr>
              <a:t>f</a:t>
            </a:r>
            <a:r>
              <a:rPr sz="2800" i="1" spc="-300" dirty="0">
                <a:latin typeface="Times New Roman"/>
                <a:cs typeface="Times New Roman"/>
              </a:rPr>
              <a:t>u</a:t>
            </a:r>
            <a:r>
              <a:rPr sz="2800" i="1" spc="-170" dirty="0">
                <a:latin typeface="Times New Roman"/>
                <a:cs typeface="Times New Roman"/>
              </a:rPr>
              <a:t>l</a:t>
            </a:r>
            <a:r>
              <a:rPr sz="2800" i="1" spc="-185" dirty="0">
                <a:latin typeface="Times New Roman"/>
                <a:cs typeface="Times New Roman"/>
              </a:rPr>
              <a:t>l</a:t>
            </a:r>
            <a:r>
              <a:rPr sz="2800" i="1" spc="-195" dirty="0">
                <a:latin typeface="Times New Roman"/>
                <a:cs typeface="Times New Roman"/>
              </a:rPr>
              <a:t>y</a:t>
            </a:r>
            <a:r>
              <a:rPr sz="2800" i="1" spc="75" dirty="0">
                <a:latin typeface="Times New Roman"/>
                <a:cs typeface="Times New Roman"/>
              </a:rPr>
              <a:t> </a:t>
            </a:r>
            <a:r>
              <a:rPr sz="2800" i="1" spc="-480" dirty="0">
                <a:latin typeface="Times New Roman"/>
                <a:cs typeface="Times New Roman"/>
              </a:rPr>
              <a:t>com</a:t>
            </a:r>
            <a:r>
              <a:rPr sz="2800" i="1" spc="-265" dirty="0">
                <a:latin typeface="Times New Roman"/>
                <a:cs typeface="Times New Roman"/>
              </a:rPr>
              <a:t>p</a:t>
            </a:r>
            <a:r>
              <a:rPr sz="2800" i="1" spc="-145" dirty="0">
                <a:latin typeface="Times New Roman"/>
                <a:cs typeface="Times New Roman"/>
              </a:rPr>
              <a:t>l</a:t>
            </a:r>
            <a:r>
              <a:rPr sz="2800" i="1" spc="-315" dirty="0">
                <a:latin typeface="Times New Roman"/>
                <a:cs typeface="Times New Roman"/>
              </a:rPr>
              <a:t>e</a:t>
            </a:r>
            <a:r>
              <a:rPr sz="2800" i="1" spc="-200" dirty="0">
                <a:latin typeface="Times New Roman"/>
                <a:cs typeface="Times New Roman"/>
              </a:rPr>
              <a:t>t</a:t>
            </a:r>
            <a:r>
              <a:rPr sz="2800" i="1" spc="-335" dirty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51581" y="4665898"/>
            <a:ext cx="1527047" cy="152857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83563" y="120395"/>
            <a:ext cx="7333476" cy="20866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08F0EEB5-A542-4EA4-BC9F-53E020B79F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645" y="5938913"/>
            <a:ext cx="861880" cy="861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53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MT</vt:lpstr>
      <vt:lpstr>Calibri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Pes</dc:creator>
  <cp:lastModifiedBy>Daniele Pes</cp:lastModifiedBy>
  <cp:revision>10</cp:revision>
  <dcterms:created xsi:type="dcterms:W3CDTF">2024-06-26T10:14:29Z</dcterms:created>
  <dcterms:modified xsi:type="dcterms:W3CDTF">2024-07-10T16:19:59Z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2024-06-26T00:00:00Z</vt:filetime>
  </property>
</Properties>
</file>