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</p:sldIdLst>
  <p:sldSz cx="12192000" cy="6858000"/>
  <p:notesSz cx="12192000" cy="6858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850" y="6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7/10/2024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7/10/2024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7/10/2024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7/10/2024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7/10/2024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09600" y="274320"/>
            <a:ext cx="10972800" cy="1097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9600" y="1577340"/>
            <a:ext cx="1097280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7/10/2024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.png"/><Relationship Id="rId4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86851" y="5669865"/>
            <a:ext cx="2971800" cy="228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710"/>
              </a:lnSpc>
            </a:pPr>
            <a:r>
              <a:rPr sz="1800" dirty="0">
                <a:latin typeface="Calibri"/>
                <a:cs typeface="Calibri"/>
              </a:rPr>
              <a:t>__________________________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816824" y="5966720"/>
            <a:ext cx="1932939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318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Calibri"/>
                <a:cs typeface="Calibri"/>
              </a:rPr>
              <a:t>Daniele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Pes</a:t>
            </a:r>
            <a:r>
              <a:rPr sz="1200" spc="-5" dirty="0">
                <a:latin typeface="Calibri"/>
                <a:cs typeface="Calibri"/>
              </a:rPr>
              <a:t> Director</a:t>
            </a:r>
            <a:endParaRPr sz="12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200" spc="-5" dirty="0">
                <a:latin typeface="Arial MT"/>
                <a:cs typeface="Arial MT"/>
              </a:rPr>
              <a:t>Instructor</a:t>
            </a:r>
            <a:r>
              <a:rPr sz="1200" spc="310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NFPA- Pro</a:t>
            </a:r>
            <a:r>
              <a:rPr sz="1200" spc="-10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Board</a:t>
            </a:r>
            <a:endParaRPr sz="1200" dirty="0">
              <a:latin typeface="Arial MT"/>
              <a:cs typeface="Arial MT"/>
            </a:endParaRPr>
          </a:p>
          <a:p>
            <a:pPr marL="372110">
              <a:lnSpc>
                <a:spcPct val="100000"/>
              </a:lnSpc>
            </a:pPr>
            <a:r>
              <a:rPr sz="1200" dirty="0">
                <a:latin typeface="Calibri"/>
                <a:cs typeface="Calibri"/>
              </a:rPr>
              <a:t>FP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ASP440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0014</a:t>
            </a: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07821" y="4412566"/>
            <a:ext cx="3008375" cy="1371599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1539328" y="2418360"/>
            <a:ext cx="9547225" cy="21185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1082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latin typeface="Calibri"/>
                <a:cs typeface="Calibri"/>
              </a:rPr>
              <a:t>WEBINAR </a:t>
            </a:r>
            <a:r>
              <a:rPr sz="1800" b="1" dirty="0">
                <a:latin typeface="Calibri"/>
                <a:cs typeface="Calibri"/>
              </a:rPr>
              <a:t>“</a:t>
            </a:r>
            <a:r>
              <a:rPr sz="1800" b="1" spc="-5" dirty="0">
                <a:latin typeface="Calibri"/>
                <a:cs typeface="Calibri"/>
              </a:rPr>
              <a:t> </a:t>
            </a:r>
            <a:r>
              <a:rPr lang="it-IT" b="1" spc="-5" dirty="0">
                <a:latin typeface="Calibri"/>
                <a:cs typeface="Calibri"/>
              </a:rPr>
              <a:t>Sicurezza e Soccorso in spazi confinati</a:t>
            </a:r>
            <a:r>
              <a:rPr sz="1800" b="1" spc="-10" dirty="0">
                <a:latin typeface="Calibri"/>
                <a:cs typeface="Calibri"/>
              </a:rPr>
              <a:t>”</a:t>
            </a:r>
            <a:endParaRPr sz="1800" dirty="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</a:pPr>
            <a:r>
              <a:rPr sz="1800" b="1" spc="-5" dirty="0">
                <a:latin typeface="Calibri"/>
                <a:cs typeface="Calibri"/>
              </a:rPr>
              <a:t>Basa</a:t>
            </a:r>
            <a:r>
              <a:rPr lang="it-IT" b="1" spc="-5" dirty="0">
                <a:latin typeface="Calibri"/>
                <a:cs typeface="Calibri"/>
              </a:rPr>
              <a:t>to</a:t>
            </a:r>
            <a:r>
              <a:rPr sz="1800" b="1" spc="-1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su</a:t>
            </a:r>
            <a:r>
              <a:rPr sz="1800" b="1" spc="-5" dirty="0">
                <a:latin typeface="Calibri"/>
                <a:cs typeface="Calibri"/>
              </a:rPr>
              <a:t> Norme </a:t>
            </a:r>
            <a:r>
              <a:rPr sz="1800" b="1" spc="-10" dirty="0">
                <a:latin typeface="Calibri"/>
                <a:cs typeface="Calibri"/>
              </a:rPr>
              <a:t>Standard </a:t>
            </a:r>
            <a:r>
              <a:rPr sz="1800" b="1" spc="-30" dirty="0">
                <a:latin typeface="Calibri"/>
                <a:cs typeface="Calibri"/>
              </a:rPr>
              <a:t>NFPA</a:t>
            </a:r>
            <a:r>
              <a:rPr sz="1800" b="1" spc="-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–</a:t>
            </a:r>
            <a:r>
              <a:rPr lang="it-IT" b="1" spc="20" dirty="0">
                <a:latin typeface="Calibri"/>
                <a:cs typeface="Calibri"/>
              </a:rPr>
              <a:t> OSHA  e Norm. 81</a:t>
            </a:r>
            <a:endParaRPr sz="1800" dirty="0">
              <a:latin typeface="Calibri"/>
              <a:cs typeface="Calibri"/>
            </a:endParaRPr>
          </a:p>
          <a:p>
            <a:pPr marL="396240" algn="ctr">
              <a:lnSpc>
                <a:spcPct val="100000"/>
              </a:lnSpc>
            </a:pPr>
            <a:r>
              <a:rPr sz="1800" spc="-35" dirty="0">
                <a:latin typeface="Calibri"/>
                <a:cs typeface="Calibri"/>
              </a:rPr>
              <a:t>Durata:</a:t>
            </a:r>
            <a:r>
              <a:rPr sz="1800" dirty="0">
                <a:latin typeface="Calibri"/>
                <a:cs typeface="Calibri"/>
              </a:rPr>
              <a:t> 4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Ore</a:t>
            </a:r>
            <a:r>
              <a:rPr sz="1800" spc="3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academiche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vía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On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Line.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Data: </a:t>
            </a:r>
            <a:r>
              <a:rPr lang="it-IT" sz="1800" dirty="0">
                <a:latin typeface="Calibri"/>
                <a:cs typeface="Calibri"/>
              </a:rPr>
              <a:t>06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di </a:t>
            </a:r>
            <a:r>
              <a:rPr lang="it-IT" sz="1800" spc="-5" dirty="0">
                <a:latin typeface="Calibri"/>
                <a:cs typeface="Calibri"/>
              </a:rPr>
              <a:t>Luglio</a:t>
            </a:r>
            <a:r>
              <a:rPr sz="1800" spc="40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2024</a:t>
            </a:r>
          </a:p>
          <a:p>
            <a:pPr marR="396875" algn="ctr">
              <a:lnSpc>
                <a:spcPct val="100000"/>
              </a:lnSpc>
              <a:spcBef>
                <a:spcPts val="390"/>
              </a:spcBef>
            </a:pPr>
            <a:r>
              <a:rPr lang="it-IT" sz="4400" spc="-50">
                <a:latin typeface="Times New Roman"/>
                <a:cs typeface="Times New Roman"/>
              </a:rPr>
              <a:t>GIANLUCA CHERUBINO</a:t>
            </a:r>
            <a:endParaRPr sz="4400" dirty="0">
              <a:latin typeface="Times New Roman"/>
              <a:cs typeface="Times New Roman"/>
            </a:endParaRPr>
          </a:p>
          <a:p>
            <a:pPr marR="763270" algn="ctr">
              <a:lnSpc>
                <a:spcPct val="100000"/>
              </a:lnSpc>
              <a:spcBef>
                <a:spcPts val="880"/>
              </a:spcBef>
            </a:pPr>
            <a:r>
              <a:rPr sz="2800" i="1" spc="-260" dirty="0">
                <a:latin typeface="Times New Roman"/>
                <a:cs typeface="Times New Roman"/>
              </a:rPr>
              <a:t>Ha</a:t>
            </a:r>
            <a:r>
              <a:rPr sz="2800" i="1" spc="-170" dirty="0">
                <a:latin typeface="Times New Roman"/>
                <a:cs typeface="Times New Roman"/>
              </a:rPr>
              <a:t>s</a:t>
            </a:r>
            <a:r>
              <a:rPr sz="2800" i="1" spc="80" dirty="0">
                <a:latin typeface="Times New Roman"/>
                <a:cs typeface="Times New Roman"/>
              </a:rPr>
              <a:t> </a:t>
            </a:r>
            <a:r>
              <a:rPr sz="2800" i="1" spc="-295" dirty="0">
                <a:latin typeface="Times New Roman"/>
                <a:cs typeface="Times New Roman"/>
              </a:rPr>
              <a:t>ssu</a:t>
            </a:r>
            <a:r>
              <a:rPr sz="2800" i="1" spc="-315" dirty="0">
                <a:latin typeface="Times New Roman"/>
                <a:cs typeface="Times New Roman"/>
              </a:rPr>
              <a:t>c</a:t>
            </a:r>
            <a:r>
              <a:rPr sz="2800" i="1" spc="-434" dirty="0">
                <a:latin typeface="Times New Roman"/>
                <a:cs typeface="Times New Roman"/>
              </a:rPr>
              <a:t>e</a:t>
            </a:r>
            <a:r>
              <a:rPr sz="2800" i="1" spc="-170" dirty="0">
                <a:latin typeface="Times New Roman"/>
                <a:cs typeface="Times New Roman"/>
              </a:rPr>
              <a:t>ss</a:t>
            </a:r>
            <a:r>
              <a:rPr sz="2800" i="1" spc="-125" dirty="0">
                <a:latin typeface="Times New Roman"/>
                <a:cs typeface="Times New Roman"/>
              </a:rPr>
              <a:t>f</a:t>
            </a:r>
            <a:r>
              <a:rPr sz="2800" i="1" spc="-300" dirty="0">
                <a:latin typeface="Times New Roman"/>
                <a:cs typeface="Times New Roman"/>
              </a:rPr>
              <a:t>u</a:t>
            </a:r>
            <a:r>
              <a:rPr sz="2800" i="1" spc="-170" dirty="0">
                <a:latin typeface="Times New Roman"/>
                <a:cs typeface="Times New Roman"/>
              </a:rPr>
              <a:t>l</a:t>
            </a:r>
            <a:r>
              <a:rPr sz="2800" i="1" spc="-185" dirty="0">
                <a:latin typeface="Times New Roman"/>
                <a:cs typeface="Times New Roman"/>
              </a:rPr>
              <a:t>l</a:t>
            </a:r>
            <a:r>
              <a:rPr sz="2800" i="1" spc="-195" dirty="0">
                <a:latin typeface="Times New Roman"/>
                <a:cs typeface="Times New Roman"/>
              </a:rPr>
              <a:t>y</a:t>
            </a:r>
            <a:r>
              <a:rPr sz="2800" i="1" spc="75" dirty="0">
                <a:latin typeface="Times New Roman"/>
                <a:cs typeface="Times New Roman"/>
              </a:rPr>
              <a:t> </a:t>
            </a:r>
            <a:r>
              <a:rPr sz="2800" i="1" spc="-480" dirty="0">
                <a:latin typeface="Times New Roman"/>
                <a:cs typeface="Times New Roman"/>
              </a:rPr>
              <a:t>com</a:t>
            </a:r>
            <a:r>
              <a:rPr sz="2800" i="1" spc="-265" dirty="0">
                <a:latin typeface="Times New Roman"/>
                <a:cs typeface="Times New Roman"/>
              </a:rPr>
              <a:t>p</a:t>
            </a:r>
            <a:r>
              <a:rPr sz="2800" i="1" spc="-145" dirty="0">
                <a:latin typeface="Times New Roman"/>
                <a:cs typeface="Times New Roman"/>
              </a:rPr>
              <a:t>l</a:t>
            </a:r>
            <a:r>
              <a:rPr sz="2800" i="1" spc="-315" dirty="0">
                <a:latin typeface="Times New Roman"/>
                <a:cs typeface="Times New Roman"/>
              </a:rPr>
              <a:t>e</a:t>
            </a:r>
            <a:r>
              <a:rPr sz="2800" i="1" spc="-200" dirty="0">
                <a:latin typeface="Times New Roman"/>
                <a:cs typeface="Times New Roman"/>
              </a:rPr>
              <a:t>t</a:t>
            </a:r>
            <a:r>
              <a:rPr sz="2800" i="1" spc="-335" dirty="0">
                <a:latin typeface="Times New Roman"/>
                <a:cs typeface="Times New Roman"/>
              </a:rPr>
              <a:t>ed</a:t>
            </a:r>
            <a:endParaRPr sz="2800" dirty="0">
              <a:latin typeface="Times New Roman"/>
              <a:cs typeface="Times New Roman"/>
            </a:endParaRPr>
          </a:p>
        </p:txBody>
      </p:sp>
      <p:pic>
        <p:nvPicPr>
          <p:cNvPr id="13" name="object 1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351581" y="4665898"/>
            <a:ext cx="1527047" cy="1528571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83563" y="120395"/>
            <a:ext cx="7333476" cy="2086607"/>
          </a:xfrm>
          <a:prstGeom prst="rect">
            <a:avLst/>
          </a:prstGeom>
        </p:spPr>
      </p:pic>
      <p:pic>
        <p:nvPicPr>
          <p:cNvPr id="15" name="Immagine 14">
            <a:extLst>
              <a:ext uri="{FF2B5EF4-FFF2-40B4-BE49-F238E27FC236}">
                <a16:creationId xmlns:a16="http://schemas.microsoft.com/office/drawing/2014/main" id="{08F0EEB5-A542-4EA4-BC9F-53E020B79F4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9645" y="5938913"/>
            <a:ext cx="861880" cy="86188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58</TotalTime>
  <Words>52</Words>
  <Application>Microsoft Office PowerPoint</Application>
  <PresentationFormat>Widescreen</PresentationFormat>
  <Paragraphs>9</Paragraphs>
  <Slides>1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5" baseType="lpstr">
      <vt:lpstr>Arial MT</vt:lpstr>
      <vt:lpstr>Calibri</vt:lpstr>
      <vt:lpstr>Times New Roman</vt:lpstr>
      <vt:lpstr>Office Theme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Daniele Pes</dc:creator>
  <cp:lastModifiedBy>Daniele Pes</cp:lastModifiedBy>
  <cp:revision>12</cp:revision>
  <dcterms:created xsi:type="dcterms:W3CDTF">2024-06-26T10:14:29Z</dcterms:created>
  <dcterms:modified xsi:type="dcterms:W3CDTF">2024-07-10T16:34:43Z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2024-05-08T00:00:00Z</vt:filetime>
  </property>
  <property fmtid="{D5CDD505-2E9C-101B-9397-08002B2CF9AE}" pid="3" name="Creator">
    <vt:lpwstr>Acrobat PDFMaker 11 per PowerPoint</vt:lpwstr>
  </property>
  <property fmtid="{D5CDD505-2E9C-101B-9397-08002B2CF9AE}" pid="4" name="LastSaved">
    <vt:filetime>2024-06-26T00:00:00Z</vt:filetime>
  </property>
</Properties>
</file>