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12192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50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8559" y="5720802"/>
            <a:ext cx="297180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sz="1800" dirty="0">
                <a:latin typeface="Calibri"/>
                <a:cs typeface="Calibri"/>
              </a:rPr>
              <a:t>__________________________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138662" y="6088621"/>
            <a:ext cx="193293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18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Daniele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Pes</a:t>
            </a:r>
            <a:r>
              <a:rPr sz="1200" spc="-5" dirty="0">
                <a:latin typeface="Calibri"/>
                <a:cs typeface="Calibri"/>
              </a:rPr>
              <a:t> Director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Arial MT"/>
                <a:cs typeface="Arial MT"/>
              </a:rPr>
              <a:t>Instructor</a:t>
            </a:r>
            <a:r>
              <a:rPr sz="1200" spc="3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NFPA- Pro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Board</a:t>
            </a:r>
            <a:endParaRPr sz="1200" dirty="0">
              <a:latin typeface="Arial MT"/>
              <a:cs typeface="Arial MT"/>
            </a:endParaRPr>
          </a:p>
          <a:p>
            <a:pPr marL="37211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FP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ASP440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0014</a:t>
            </a: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9193" y="4431090"/>
            <a:ext cx="3008375" cy="137159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524000" y="2202138"/>
            <a:ext cx="9547225" cy="23955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082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WEBINAR </a:t>
            </a:r>
            <a:r>
              <a:rPr sz="1800" b="1" dirty="0">
                <a:latin typeface="Calibri"/>
                <a:cs typeface="Calibri"/>
              </a:rPr>
              <a:t>“</a:t>
            </a:r>
            <a:r>
              <a:rPr sz="1800" b="1" spc="-5" dirty="0">
                <a:latin typeface="Calibri"/>
                <a:cs typeface="Calibri"/>
              </a:rPr>
              <a:t> Antincendio</a:t>
            </a:r>
            <a:r>
              <a:rPr sz="1800" b="1" spc="-10" dirty="0">
                <a:latin typeface="Calibri"/>
                <a:cs typeface="Calibri"/>
              </a:rPr>
              <a:t> Boschivo”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800" b="1" spc="-5" dirty="0" err="1">
                <a:latin typeface="Calibri"/>
                <a:cs typeface="Calibri"/>
              </a:rPr>
              <a:t>Basado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lang="it-IT" sz="1800" b="1" spc="-15" dirty="0">
                <a:latin typeface="Calibri"/>
                <a:cs typeface="Calibri"/>
              </a:rPr>
              <a:t>en </a:t>
            </a:r>
            <a:r>
              <a:rPr sz="1800" b="1" spc="-5" dirty="0">
                <a:latin typeface="Calibri"/>
                <a:cs typeface="Calibri"/>
              </a:rPr>
              <a:t> Norm</a:t>
            </a:r>
            <a:r>
              <a:rPr lang="it-IT" sz="1800" b="1" spc="-5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lang="it-IT" b="1" spc="-10" dirty="0">
                <a:latin typeface="Calibri"/>
                <a:cs typeface="Calibri"/>
              </a:rPr>
              <a:t>Es</a:t>
            </a:r>
            <a:r>
              <a:rPr sz="1800" b="1" spc="-10" dirty="0" err="1">
                <a:latin typeface="Calibri"/>
                <a:cs typeface="Calibri"/>
              </a:rPr>
              <a:t>tandard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spc="-30" dirty="0">
                <a:latin typeface="Calibri"/>
                <a:cs typeface="Calibri"/>
              </a:rPr>
              <a:t>NFPA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–</a:t>
            </a:r>
            <a:r>
              <a:rPr sz="1800" b="1" spc="20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NWCG</a:t>
            </a:r>
            <a:r>
              <a:rPr sz="1800" b="1" spc="44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e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Protocol</a:t>
            </a:r>
            <a:r>
              <a:rPr lang="it-IT" sz="1800" b="1" spc="-10" dirty="0" err="1">
                <a:latin typeface="Calibri"/>
                <a:cs typeface="Calibri"/>
              </a:rPr>
              <a:t>os</a:t>
            </a:r>
            <a:r>
              <a:rPr lang="it-IT" sz="1800" b="1" spc="-10" dirty="0">
                <a:latin typeface="Calibri"/>
                <a:cs typeface="Calibri"/>
              </a:rPr>
              <a:t> </a:t>
            </a:r>
            <a:r>
              <a:rPr sz="1800" b="1" spc="-5" dirty="0" err="1">
                <a:latin typeface="Calibri"/>
                <a:cs typeface="Calibri"/>
              </a:rPr>
              <a:t>dei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lang="it-IT" sz="1800" b="1" spc="-10" dirty="0">
                <a:latin typeface="Calibri"/>
                <a:cs typeface="Calibri"/>
              </a:rPr>
              <a:t>los </a:t>
            </a:r>
            <a:r>
              <a:rPr lang="it-IT" sz="1800" b="1" spc="-10" dirty="0" err="1">
                <a:latin typeface="Calibri"/>
                <a:cs typeface="Calibri"/>
              </a:rPr>
              <a:t>Bomberos</a:t>
            </a:r>
            <a:r>
              <a:rPr lang="it-IT" sz="1800" b="1" spc="-10" dirty="0">
                <a:latin typeface="Calibri"/>
                <a:cs typeface="Calibri"/>
              </a:rPr>
              <a:t> </a:t>
            </a:r>
            <a:r>
              <a:rPr lang="it-IT" sz="1800" b="1" spc="-10" dirty="0" err="1">
                <a:latin typeface="Calibri"/>
                <a:cs typeface="Calibri"/>
              </a:rPr>
              <a:t>Voluntarios</a:t>
            </a:r>
            <a:r>
              <a:rPr lang="it-IT" sz="1800" b="1" spc="-10" dirty="0">
                <a:latin typeface="Calibri"/>
                <a:cs typeface="Calibri"/>
              </a:rPr>
              <a:t> de </a:t>
            </a:r>
            <a:r>
              <a:rPr sz="1800" b="1" spc="-5" dirty="0">
                <a:latin typeface="Calibri"/>
                <a:cs typeface="Calibri"/>
              </a:rPr>
              <a:t>Cordoba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(Argentina)</a:t>
            </a:r>
            <a:endParaRPr sz="1800" dirty="0">
              <a:latin typeface="Calibri"/>
              <a:cs typeface="Calibri"/>
            </a:endParaRPr>
          </a:p>
          <a:p>
            <a:pPr marL="396240" algn="ctr">
              <a:lnSpc>
                <a:spcPct val="100000"/>
              </a:lnSpc>
            </a:pPr>
            <a:r>
              <a:rPr sz="1800" spc="-35" dirty="0">
                <a:latin typeface="Calibri"/>
                <a:cs typeface="Calibri"/>
              </a:rPr>
              <a:t>Dura</a:t>
            </a:r>
            <a:r>
              <a:rPr lang="it-IT" sz="1800" spc="-35" dirty="0">
                <a:latin typeface="Calibri"/>
                <a:cs typeface="Calibri"/>
              </a:rPr>
              <a:t>cion</a:t>
            </a:r>
            <a:r>
              <a:rPr sz="1800" spc="-35" dirty="0">
                <a:latin typeface="Calibri"/>
                <a:cs typeface="Calibri"/>
              </a:rPr>
              <a:t>:</a:t>
            </a:r>
            <a:r>
              <a:rPr sz="1800" dirty="0">
                <a:latin typeface="Calibri"/>
                <a:cs typeface="Calibri"/>
              </a:rPr>
              <a:t> 4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lang="it-IT" spc="-20" dirty="0" err="1">
                <a:latin typeface="Calibri"/>
                <a:cs typeface="Calibri"/>
              </a:rPr>
              <a:t>Horas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 err="1">
                <a:latin typeface="Calibri"/>
                <a:cs typeface="Calibri"/>
              </a:rPr>
              <a:t>academi</a:t>
            </a:r>
            <a:r>
              <a:rPr lang="it-IT" sz="1800" dirty="0" err="1">
                <a:latin typeface="Calibri"/>
                <a:cs typeface="Calibri"/>
              </a:rPr>
              <a:t>cas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vía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Line.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lang="it-IT" spc="5" dirty="0" err="1">
                <a:latin typeface="Calibri"/>
                <a:cs typeface="Calibri"/>
              </a:rPr>
              <a:t>Fecha</a:t>
            </a:r>
            <a:r>
              <a:rPr sz="1800" dirty="0">
                <a:latin typeface="Calibri"/>
                <a:cs typeface="Calibri"/>
              </a:rPr>
              <a:t>: </a:t>
            </a:r>
            <a:r>
              <a:rPr lang="it-IT" sz="1800" dirty="0">
                <a:latin typeface="Calibri"/>
                <a:cs typeface="Calibri"/>
              </a:rPr>
              <a:t>22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lang="it-IT" sz="180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lang="it-IT" spc="-5" dirty="0" err="1">
                <a:latin typeface="Calibri"/>
                <a:cs typeface="Calibri"/>
              </a:rPr>
              <a:t>Ju</a:t>
            </a:r>
            <a:r>
              <a:rPr lang="it-IT" spc="-5" dirty="0">
                <a:latin typeface="Calibri"/>
                <a:cs typeface="Calibri"/>
              </a:rPr>
              <a:t> </a:t>
            </a:r>
            <a:r>
              <a:rPr lang="it-IT" spc="-5" dirty="0" err="1">
                <a:latin typeface="Calibri"/>
                <a:cs typeface="Calibri"/>
              </a:rPr>
              <a:t>nio</a:t>
            </a:r>
            <a:r>
              <a:rPr sz="1800" spc="40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2024</a:t>
            </a:r>
          </a:p>
          <a:p>
            <a:pPr marR="396875" algn="ctr">
              <a:lnSpc>
                <a:spcPct val="100000"/>
              </a:lnSpc>
              <a:spcBef>
                <a:spcPts val="390"/>
              </a:spcBef>
            </a:pPr>
            <a:r>
              <a:rPr lang="it-IT" sz="4400" dirty="0">
                <a:latin typeface="Times New Roman"/>
                <a:cs typeface="Times New Roman"/>
              </a:rPr>
              <a:t>JAVIER CASTILLO</a:t>
            </a:r>
            <a:endParaRPr sz="4400" dirty="0">
              <a:latin typeface="Times New Roman"/>
              <a:cs typeface="Times New Roman"/>
            </a:endParaRPr>
          </a:p>
          <a:p>
            <a:pPr marR="763270" algn="ctr">
              <a:lnSpc>
                <a:spcPct val="100000"/>
              </a:lnSpc>
              <a:spcBef>
                <a:spcPts val="880"/>
              </a:spcBef>
            </a:pPr>
            <a:r>
              <a:rPr sz="2800" i="1" spc="-260" dirty="0">
                <a:latin typeface="Times New Roman"/>
                <a:cs typeface="Times New Roman"/>
              </a:rPr>
              <a:t>Ha</a:t>
            </a:r>
            <a:r>
              <a:rPr sz="2800" i="1" spc="-170" dirty="0">
                <a:latin typeface="Times New Roman"/>
                <a:cs typeface="Times New Roman"/>
              </a:rPr>
              <a:t>s</a:t>
            </a:r>
            <a:r>
              <a:rPr sz="2800" i="1" spc="80" dirty="0">
                <a:latin typeface="Times New Roman"/>
                <a:cs typeface="Times New Roman"/>
              </a:rPr>
              <a:t> </a:t>
            </a:r>
            <a:r>
              <a:rPr sz="2800" i="1" spc="-295" dirty="0">
                <a:latin typeface="Times New Roman"/>
                <a:cs typeface="Times New Roman"/>
              </a:rPr>
              <a:t>ssu</a:t>
            </a:r>
            <a:r>
              <a:rPr sz="2800" i="1" spc="-315" dirty="0">
                <a:latin typeface="Times New Roman"/>
                <a:cs typeface="Times New Roman"/>
              </a:rPr>
              <a:t>c</a:t>
            </a:r>
            <a:r>
              <a:rPr sz="2800" i="1" spc="-434" dirty="0">
                <a:latin typeface="Times New Roman"/>
                <a:cs typeface="Times New Roman"/>
              </a:rPr>
              <a:t>e</a:t>
            </a:r>
            <a:r>
              <a:rPr sz="2800" i="1" spc="-170" dirty="0">
                <a:latin typeface="Times New Roman"/>
                <a:cs typeface="Times New Roman"/>
              </a:rPr>
              <a:t>ss</a:t>
            </a:r>
            <a:r>
              <a:rPr sz="2800" i="1" spc="-125" dirty="0">
                <a:latin typeface="Times New Roman"/>
                <a:cs typeface="Times New Roman"/>
              </a:rPr>
              <a:t>f</a:t>
            </a:r>
            <a:r>
              <a:rPr sz="2800" i="1" spc="-300" dirty="0">
                <a:latin typeface="Times New Roman"/>
                <a:cs typeface="Times New Roman"/>
              </a:rPr>
              <a:t>u</a:t>
            </a:r>
            <a:r>
              <a:rPr sz="2800" i="1" spc="-170" dirty="0">
                <a:latin typeface="Times New Roman"/>
                <a:cs typeface="Times New Roman"/>
              </a:rPr>
              <a:t>l</a:t>
            </a:r>
            <a:r>
              <a:rPr sz="2800" i="1" spc="-185" dirty="0">
                <a:latin typeface="Times New Roman"/>
                <a:cs typeface="Times New Roman"/>
              </a:rPr>
              <a:t>l</a:t>
            </a:r>
            <a:r>
              <a:rPr sz="2800" i="1" spc="-195" dirty="0">
                <a:latin typeface="Times New Roman"/>
                <a:cs typeface="Times New Roman"/>
              </a:rPr>
              <a:t>y</a:t>
            </a:r>
            <a:r>
              <a:rPr sz="2800" i="1" spc="75" dirty="0">
                <a:latin typeface="Times New Roman"/>
                <a:cs typeface="Times New Roman"/>
              </a:rPr>
              <a:t> </a:t>
            </a:r>
            <a:r>
              <a:rPr sz="2800" i="1" spc="-480" dirty="0">
                <a:latin typeface="Times New Roman"/>
                <a:cs typeface="Times New Roman"/>
              </a:rPr>
              <a:t>com</a:t>
            </a:r>
            <a:r>
              <a:rPr sz="2800" i="1" spc="-265" dirty="0">
                <a:latin typeface="Times New Roman"/>
                <a:cs typeface="Times New Roman"/>
              </a:rPr>
              <a:t>p</a:t>
            </a:r>
            <a:r>
              <a:rPr sz="2800" i="1" spc="-145" dirty="0">
                <a:latin typeface="Times New Roman"/>
                <a:cs typeface="Times New Roman"/>
              </a:rPr>
              <a:t>l</a:t>
            </a:r>
            <a:r>
              <a:rPr sz="2800" i="1" spc="-315" dirty="0">
                <a:latin typeface="Times New Roman"/>
                <a:cs typeface="Times New Roman"/>
              </a:rPr>
              <a:t>e</a:t>
            </a:r>
            <a:r>
              <a:rPr sz="2800" i="1" spc="-200" dirty="0">
                <a:latin typeface="Times New Roman"/>
                <a:cs typeface="Times New Roman"/>
              </a:rPr>
              <a:t>t</a:t>
            </a:r>
            <a:r>
              <a:rPr sz="2800" i="1" spc="-335" dirty="0">
                <a:latin typeface="Times New Roman"/>
                <a:cs typeface="Times New Roman"/>
              </a:rPr>
              <a:t>ed</a:t>
            </a:r>
            <a:endParaRPr sz="2800" dirty="0">
              <a:latin typeface="Times New Roman"/>
              <a:cs typeface="Times New Roman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328819" y="290708"/>
            <a:ext cx="2460566" cy="1901255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7822606" y="4638418"/>
            <a:ext cx="3285490" cy="2194560"/>
            <a:chOff x="7693152" y="4663440"/>
            <a:chExt cx="3285490" cy="2194560"/>
          </a:xfrm>
        </p:grpSpPr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693152" y="4663440"/>
              <a:ext cx="3169919" cy="2194559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7892061" y="5869052"/>
              <a:ext cx="3086100" cy="0"/>
            </a:xfrm>
            <a:custGeom>
              <a:avLst/>
              <a:gdLst/>
              <a:ahLst/>
              <a:cxnLst/>
              <a:rect l="l" t="t" r="r" b="b"/>
              <a:pathLst>
                <a:path w="3086100">
                  <a:moveTo>
                    <a:pt x="0" y="0"/>
                  </a:moveTo>
                  <a:lnTo>
                    <a:pt x="3086100" y="0"/>
                  </a:lnTo>
                </a:path>
              </a:pathLst>
            </a:custGeom>
            <a:ln w="148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930986" y="4654171"/>
            <a:ext cx="3793235" cy="1600199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382631" y="4650051"/>
            <a:ext cx="1527047" cy="1528571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83563" y="120395"/>
            <a:ext cx="7333476" cy="2086607"/>
          </a:xfrm>
          <a:prstGeom prst="rect">
            <a:avLst/>
          </a:prstGeom>
        </p:spPr>
      </p:pic>
      <p:pic>
        <p:nvPicPr>
          <p:cNvPr id="15" name="Immagine 14">
            <a:extLst>
              <a:ext uri="{FF2B5EF4-FFF2-40B4-BE49-F238E27FC236}">
                <a16:creationId xmlns:a16="http://schemas.microsoft.com/office/drawing/2014/main" id="{29F40227-9C07-7342-FA42-423EEDAD3FF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34872" y="5971097"/>
            <a:ext cx="861880" cy="8618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61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 MT</vt:lpstr>
      <vt:lpstr>Calibri</vt:lpstr>
      <vt:lpstr>Times New Roman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Daniele Pes</dc:creator>
  <cp:lastModifiedBy>Daniele Pes</cp:lastModifiedBy>
  <cp:revision>2</cp:revision>
  <dcterms:created xsi:type="dcterms:W3CDTF">2024-06-26T10:14:29Z</dcterms:created>
  <dcterms:modified xsi:type="dcterms:W3CDTF">2024-06-26T10:23:29Z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2024-05-08T00:00:00Z</vt:filetime>
  </property>
  <property fmtid="{D5CDD505-2E9C-101B-9397-08002B2CF9AE}" pid="3" name="Creator">
    <vt:lpwstr>Acrobat PDFMaker 11 per PowerPoint</vt:lpwstr>
  </property>
  <property fmtid="{D5CDD505-2E9C-101B-9397-08002B2CF9AE}" pid="4" name="LastSaved">
    <vt:filetime>2024-06-26T00:00:00Z</vt:filetime>
  </property>
</Properties>
</file>