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559" y="5720802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138662" y="6088621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 dirty="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9193" y="4431090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24000" y="2202138"/>
            <a:ext cx="9547225" cy="23955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Antincendio</a:t>
            </a:r>
            <a:r>
              <a:rPr sz="1800" b="1" spc="-10" dirty="0">
                <a:latin typeface="Calibri"/>
                <a:cs typeface="Calibri"/>
              </a:rPr>
              <a:t> Boschivo”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 err="1">
                <a:latin typeface="Calibri"/>
                <a:cs typeface="Calibri"/>
              </a:rPr>
              <a:t>Basado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lang="it-IT" sz="1800" b="1" spc="-15" dirty="0">
                <a:latin typeface="Calibri"/>
                <a:cs typeface="Calibri"/>
              </a:rPr>
              <a:t>en </a:t>
            </a:r>
            <a:r>
              <a:rPr sz="1800" b="1" spc="-5" dirty="0">
                <a:latin typeface="Calibri"/>
                <a:cs typeface="Calibri"/>
              </a:rPr>
              <a:t> Norm</a:t>
            </a:r>
            <a:r>
              <a:rPr lang="it-IT" sz="1800" b="1" spc="-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b="1" spc="-10" dirty="0">
                <a:latin typeface="Calibri"/>
                <a:cs typeface="Calibri"/>
              </a:rPr>
              <a:t>Es</a:t>
            </a:r>
            <a:r>
              <a:rPr sz="1800" b="1" spc="-10" dirty="0" err="1">
                <a:latin typeface="Calibri"/>
                <a:cs typeface="Calibri"/>
              </a:rPr>
              <a:t>tandard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NWCG</a:t>
            </a:r>
            <a:r>
              <a:rPr sz="1800" b="1" spc="4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Protocol</a:t>
            </a:r>
            <a:r>
              <a:rPr lang="it-IT" sz="1800" b="1" spc="-10" dirty="0" err="1">
                <a:latin typeface="Calibri"/>
                <a:cs typeface="Calibri"/>
              </a:rPr>
              <a:t>os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sz="1800" b="1" spc="-5" dirty="0" err="1">
                <a:latin typeface="Calibri"/>
                <a:cs typeface="Calibri"/>
              </a:rPr>
              <a:t>dei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sz="1800" b="1" spc="-10" dirty="0">
                <a:latin typeface="Calibri"/>
                <a:cs typeface="Calibri"/>
              </a:rPr>
              <a:t>los </a:t>
            </a:r>
            <a:r>
              <a:rPr lang="it-IT" sz="1800" b="1" spc="-10" dirty="0" err="1">
                <a:latin typeface="Calibri"/>
                <a:cs typeface="Calibri"/>
              </a:rPr>
              <a:t>Bomberos</a:t>
            </a:r>
            <a:r>
              <a:rPr lang="it-IT" sz="1800" b="1" spc="-10" dirty="0">
                <a:latin typeface="Calibri"/>
                <a:cs typeface="Calibri"/>
              </a:rPr>
              <a:t> </a:t>
            </a:r>
            <a:r>
              <a:rPr lang="it-IT" sz="1800" b="1" spc="-10" dirty="0" err="1">
                <a:latin typeface="Calibri"/>
                <a:cs typeface="Calibri"/>
              </a:rPr>
              <a:t>Voluntarios</a:t>
            </a:r>
            <a:r>
              <a:rPr lang="it-IT" sz="1800" b="1" spc="-10" dirty="0">
                <a:latin typeface="Calibri"/>
                <a:cs typeface="Calibri"/>
              </a:rPr>
              <a:t> de </a:t>
            </a:r>
            <a:r>
              <a:rPr sz="1800" b="1" spc="-5" dirty="0">
                <a:latin typeface="Calibri"/>
                <a:cs typeface="Calibri"/>
              </a:rPr>
              <a:t>Cordoba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(Argentina)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Dura</a:t>
            </a:r>
            <a:r>
              <a:rPr lang="it-IT" sz="1800" spc="-35" dirty="0">
                <a:latin typeface="Calibri"/>
                <a:cs typeface="Calibri"/>
              </a:rPr>
              <a:t>cion</a:t>
            </a:r>
            <a:r>
              <a:rPr sz="1800" spc="-3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pc="-20" dirty="0" err="1">
                <a:latin typeface="Calibri"/>
                <a:cs typeface="Calibri"/>
              </a:rPr>
              <a:t>Horas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academi</a:t>
            </a:r>
            <a:r>
              <a:rPr lang="it-IT" sz="1800" dirty="0" err="1">
                <a:latin typeface="Calibri"/>
                <a:cs typeface="Calibri"/>
              </a:rPr>
              <a:t>cas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pc="5" dirty="0" err="1">
                <a:latin typeface="Calibri"/>
                <a:cs typeface="Calibri"/>
              </a:rPr>
              <a:t>Fecha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lang="it-IT" sz="1800" dirty="0">
                <a:latin typeface="Calibri"/>
                <a:cs typeface="Calibri"/>
              </a:rPr>
              <a:t>22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lang="it-IT" sz="180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it-IT" spc="-5" dirty="0" err="1">
                <a:latin typeface="Calibri"/>
                <a:cs typeface="Calibri"/>
              </a:rPr>
              <a:t>Ju</a:t>
            </a:r>
            <a:r>
              <a:rPr lang="it-IT" spc="-5" dirty="0">
                <a:latin typeface="Calibri"/>
                <a:cs typeface="Calibri"/>
              </a:rPr>
              <a:t> </a:t>
            </a:r>
            <a:r>
              <a:rPr lang="it-IT" spc="-5" dirty="0" err="1">
                <a:latin typeface="Calibri"/>
                <a:cs typeface="Calibri"/>
              </a:rPr>
              <a:t>nio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lang="it-IT" sz="4400" dirty="0">
                <a:latin typeface="Times New Roman"/>
                <a:cs typeface="Times New Roman"/>
              </a:rPr>
              <a:t>SIMON GRAELL</a:t>
            </a:r>
            <a:endParaRPr sz="4400" dirty="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28819" y="290708"/>
            <a:ext cx="2460566" cy="190125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822606" y="4638418"/>
            <a:ext cx="3285490" cy="2194560"/>
            <a:chOff x="7693152" y="4663440"/>
            <a:chExt cx="3285490" cy="21945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93152" y="4663440"/>
              <a:ext cx="3169919" cy="219455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892061" y="5869052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4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30986" y="4654171"/>
            <a:ext cx="3793235" cy="16001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82631" y="4650051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29F40227-9C07-7342-FA42-423EEDAD3F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645" y="5938913"/>
            <a:ext cx="861880" cy="86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4</cp:revision>
  <dcterms:created xsi:type="dcterms:W3CDTF">2024-06-26T10:14:29Z</dcterms:created>
  <dcterms:modified xsi:type="dcterms:W3CDTF">2024-06-26T10:26:42Z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