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12192000" cy="6858000"/>
  <p:notesSz cx="12192000" cy="6858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850" y="6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0" y="2125980"/>
            <a:ext cx="10363200" cy="14401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0" y="3840480"/>
            <a:ext cx="8534400" cy="17145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7/3/2024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7/3/2024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0" y="1577340"/>
            <a:ext cx="530352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7/3/2024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7/3/2024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7/3/2024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09600" y="274320"/>
            <a:ext cx="10972800" cy="1097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609600" y="1577340"/>
            <a:ext cx="10972800" cy="452628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0" y="6377940"/>
            <a:ext cx="390144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7/3/2024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0"/>
            <a:ext cx="2804160" cy="3429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‹N›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g"/><Relationship Id="rId7" Type="http://schemas.openxmlformats.org/officeDocument/2006/relationships/image" Target="../media/image6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886851" y="5669865"/>
            <a:ext cx="2971800" cy="22860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>
              <a:lnSpc>
                <a:spcPts val="1710"/>
              </a:lnSpc>
            </a:pPr>
            <a:r>
              <a:rPr sz="1800" dirty="0">
                <a:latin typeface="Calibri"/>
                <a:cs typeface="Calibri"/>
              </a:rPr>
              <a:t>__________________________</a:t>
            </a:r>
          </a:p>
        </p:txBody>
      </p:sp>
      <p:sp>
        <p:nvSpPr>
          <p:cNvPr id="5" name="object 5"/>
          <p:cNvSpPr txBox="1"/>
          <p:nvPr/>
        </p:nvSpPr>
        <p:spPr>
          <a:xfrm>
            <a:off x="1816824" y="5966720"/>
            <a:ext cx="1932939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431800">
              <a:lnSpc>
                <a:spcPct val="100000"/>
              </a:lnSpc>
              <a:spcBef>
                <a:spcPts val="100"/>
              </a:spcBef>
            </a:pPr>
            <a:r>
              <a:rPr sz="1200" dirty="0">
                <a:latin typeface="Calibri"/>
                <a:cs typeface="Calibri"/>
              </a:rPr>
              <a:t>Daniele</a:t>
            </a:r>
            <a:r>
              <a:rPr sz="1200" spc="-40" dirty="0">
                <a:latin typeface="Calibri"/>
                <a:cs typeface="Calibri"/>
              </a:rPr>
              <a:t> </a:t>
            </a:r>
            <a:r>
              <a:rPr sz="1200" spc="-10" dirty="0">
                <a:latin typeface="Calibri"/>
                <a:cs typeface="Calibri"/>
              </a:rPr>
              <a:t>Pes</a:t>
            </a:r>
            <a:r>
              <a:rPr sz="1200" spc="-5" dirty="0">
                <a:latin typeface="Calibri"/>
                <a:cs typeface="Calibri"/>
              </a:rPr>
              <a:t> Director</a:t>
            </a:r>
            <a:endParaRPr sz="1200" dirty="0">
              <a:latin typeface="Calibri"/>
              <a:cs typeface="Calibri"/>
            </a:endParaRPr>
          </a:p>
          <a:p>
            <a:pPr marL="12700">
              <a:lnSpc>
                <a:spcPct val="100000"/>
              </a:lnSpc>
            </a:pPr>
            <a:r>
              <a:rPr sz="1200" spc="-5" dirty="0">
                <a:latin typeface="Arial MT"/>
                <a:cs typeface="Arial MT"/>
              </a:rPr>
              <a:t>Instructor</a:t>
            </a:r>
            <a:r>
              <a:rPr sz="1200" spc="31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NFPA- Pro</a:t>
            </a:r>
            <a:r>
              <a:rPr sz="1200" spc="-10" dirty="0">
                <a:latin typeface="Arial MT"/>
                <a:cs typeface="Arial MT"/>
              </a:rPr>
              <a:t> </a:t>
            </a:r>
            <a:r>
              <a:rPr sz="1200" spc="-5" dirty="0">
                <a:latin typeface="Arial MT"/>
                <a:cs typeface="Arial MT"/>
              </a:rPr>
              <a:t>Board</a:t>
            </a:r>
            <a:endParaRPr sz="1200" dirty="0">
              <a:latin typeface="Arial MT"/>
              <a:cs typeface="Arial MT"/>
            </a:endParaRPr>
          </a:p>
          <a:p>
            <a:pPr marL="372110">
              <a:lnSpc>
                <a:spcPct val="100000"/>
              </a:lnSpc>
            </a:pPr>
            <a:r>
              <a:rPr sz="1200" dirty="0">
                <a:latin typeface="Calibri"/>
                <a:cs typeface="Calibri"/>
              </a:rPr>
              <a:t>FP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ASP440</a:t>
            </a:r>
            <a:r>
              <a:rPr sz="1200" spc="-25" dirty="0">
                <a:latin typeface="Calibri"/>
                <a:cs typeface="Calibri"/>
              </a:rPr>
              <a:t> </a:t>
            </a:r>
            <a:r>
              <a:rPr sz="1200" dirty="0">
                <a:latin typeface="Calibri"/>
                <a:cs typeface="Calibri"/>
              </a:rPr>
              <a:t>0014</a:t>
            </a:r>
          </a:p>
        </p:txBody>
      </p:sp>
      <p:pic>
        <p:nvPicPr>
          <p:cNvPr id="6" name="object 6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907821" y="4412566"/>
            <a:ext cx="3008375" cy="1371599"/>
          </a:xfrm>
          <a:prstGeom prst="rect">
            <a:avLst/>
          </a:prstGeom>
        </p:spPr>
      </p:pic>
      <p:sp>
        <p:nvSpPr>
          <p:cNvPr id="7" name="object 7"/>
          <p:cNvSpPr txBox="1"/>
          <p:nvPr/>
        </p:nvSpPr>
        <p:spPr>
          <a:xfrm>
            <a:off x="1539328" y="2418360"/>
            <a:ext cx="9547225" cy="2107565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2108200">
              <a:lnSpc>
                <a:spcPct val="100000"/>
              </a:lnSpc>
              <a:spcBef>
                <a:spcPts val="100"/>
              </a:spcBef>
            </a:pPr>
            <a:r>
              <a:rPr lang="it-IT" sz="1800" b="1" spc="-5">
                <a:latin typeface="Calibri"/>
                <a:cs typeface="Calibri"/>
              </a:rPr>
              <a:t>                   </a:t>
            </a:r>
            <a:r>
              <a:rPr sz="1800" b="1" spc="-5">
                <a:latin typeface="Calibri"/>
                <a:cs typeface="Calibri"/>
              </a:rPr>
              <a:t>WEBINAR </a:t>
            </a:r>
            <a:r>
              <a:rPr sz="1800" b="1" dirty="0">
                <a:latin typeface="Calibri"/>
                <a:cs typeface="Calibri"/>
              </a:rPr>
              <a:t>“</a:t>
            </a:r>
            <a:r>
              <a:rPr sz="1800" b="1" spc="-5" dirty="0">
                <a:latin typeface="Calibri"/>
                <a:cs typeface="Calibri"/>
              </a:rPr>
              <a:t> Antincendio</a:t>
            </a:r>
            <a:r>
              <a:rPr sz="1800" b="1" spc="-10" dirty="0">
                <a:latin typeface="Calibri"/>
                <a:cs typeface="Calibri"/>
              </a:rPr>
              <a:t> Boschivo”</a:t>
            </a:r>
            <a:endParaRPr sz="1800" dirty="0">
              <a:latin typeface="Calibri"/>
              <a:cs typeface="Calibri"/>
            </a:endParaRPr>
          </a:p>
          <a:p>
            <a:pPr algn="ctr">
              <a:lnSpc>
                <a:spcPct val="100000"/>
              </a:lnSpc>
            </a:pPr>
            <a:r>
              <a:rPr sz="1800" b="1" spc="-5" dirty="0">
                <a:latin typeface="Calibri"/>
                <a:cs typeface="Calibri"/>
              </a:rPr>
              <a:t>Basado</a:t>
            </a:r>
            <a:r>
              <a:rPr sz="1800" b="1" spc="-15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su</a:t>
            </a:r>
            <a:r>
              <a:rPr sz="1800" b="1" spc="-5" dirty="0">
                <a:latin typeface="Calibri"/>
                <a:cs typeface="Calibri"/>
              </a:rPr>
              <a:t> Norme </a:t>
            </a:r>
            <a:r>
              <a:rPr sz="1800" b="1" spc="-10" dirty="0">
                <a:latin typeface="Calibri"/>
                <a:cs typeface="Calibri"/>
              </a:rPr>
              <a:t>Standard </a:t>
            </a:r>
            <a:r>
              <a:rPr sz="1800" b="1" spc="-30" dirty="0">
                <a:latin typeface="Calibri"/>
                <a:cs typeface="Calibri"/>
              </a:rPr>
              <a:t>NFPA</a:t>
            </a:r>
            <a:r>
              <a:rPr sz="1800" b="1" spc="-5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–</a:t>
            </a:r>
            <a:r>
              <a:rPr sz="1800" b="1" spc="20" dirty="0">
                <a:latin typeface="Calibri"/>
                <a:cs typeface="Calibri"/>
              </a:rPr>
              <a:t> </a:t>
            </a:r>
            <a:r>
              <a:rPr sz="1800" b="1" spc="-15" dirty="0">
                <a:latin typeface="Calibri"/>
                <a:cs typeface="Calibri"/>
              </a:rPr>
              <a:t>NWCG</a:t>
            </a:r>
            <a:r>
              <a:rPr sz="1800" b="1" spc="440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e</a:t>
            </a:r>
            <a:r>
              <a:rPr sz="1800" b="1" spc="-5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Protocolli</a:t>
            </a:r>
            <a:r>
              <a:rPr sz="1800" b="1" spc="-5" dirty="0">
                <a:latin typeface="Calibri"/>
                <a:cs typeface="Calibri"/>
              </a:rPr>
              <a:t> dei </a:t>
            </a:r>
            <a:r>
              <a:rPr sz="1800" b="1" spc="-10" dirty="0">
                <a:latin typeface="Calibri"/>
                <a:cs typeface="Calibri"/>
              </a:rPr>
              <a:t>Pompieri</a:t>
            </a:r>
            <a:r>
              <a:rPr sz="1800" b="1" spc="-25" dirty="0">
                <a:latin typeface="Calibri"/>
                <a:cs typeface="Calibri"/>
              </a:rPr>
              <a:t> </a:t>
            </a:r>
            <a:r>
              <a:rPr sz="1800" b="1" spc="-15" dirty="0">
                <a:latin typeface="Calibri"/>
                <a:cs typeface="Calibri"/>
              </a:rPr>
              <a:t>Volontari</a:t>
            </a:r>
            <a:r>
              <a:rPr sz="1800" b="1" spc="-30" dirty="0">
                <a:latin typeface="Calibri"/>
                <a:cs typeface="Calibri"/>
              </a:rPr>
              <a:t> </a:t>
            </a:r>
            <a:r>
              <a:rPr sz="1800" b="1" dirty="0">
                <a:latin typeface="Calibri"/>
                <a:cs typeface="Calibri"/>
              </a:rPr>
              <a:t>di</a:t>
            </a:r>
            <a:r>
              <a:rPr sz="1800" b="1" spc="-5" dirty="0">
                <a:latin typeface="Calibri"/>
                <a:cs typeface="Calibri"/>
              </a:rPr>
              <a:t> Cordoba</a:t>
            </a:r>
            <a:r>
              <a:rPr sz="1800" b="1" spc="-20" dirty="0">
                <a:latin typeface="Calibri"/>
                <a:cs typeface="Calibri"/>
              </a:rPr>
              <a:t> </a:t>
            </a:r>
            <a:r>
              <a:rPr sz="1800" b="1" spc="-10" dirty="0">
                <a:latin typeface="Calibri"/>
                <a:cs typeface="Calibri"/>
              </a:rPr>
              <a:t>(Argentina)</a:t>
            </a:r>
            <a:endParaRPr sz="1800" dirty="0">
              <a:latin typeface="Calibri"/>
              <a:cs typeface="Calibri"/>
            </a:endParaRPr>
          </a:p>
          <a:p>
            <a:pPr marL="396240" algn="ctr">
              <a:lnSpc>
                <a:spcPct val="100000"/>
              </a:lnSpc>
            </a:pPr>
            <a:r>
              <a:rPr sz="1800" spc="-35" dirty="0">
                <a:latin typeface="Calibri"/>
                <a:cs typeface="Calibri"/>
              </a:rPr>
              <a:t>Durata:</a:t>
            </a:r>
            <a:r>
              <a:rPr sz="1800" dirty="0">
                <a:latin typeface="Calibri"/>
                <a:cs typeface="Calibri"/>
              </a:rPr>
              <a:t> 4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spc="-20" dirty="0">
                <a:latin typeface="Calibri"/>
                <a:cs typeface="Calibri"/>
              </a:rPr>
              <a:t>Ore</a:t>
            </a:r>
            <a:r>
              <a:rPr sz="1800" spc="3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academiche</a:t>
            </a:r>
            <a:r>
              <a:rPr sz="1800" spc="1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vía</a:t>
            </a:r>
            <a:r>
              <a:rPr sz="1800" spc="-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On</a:t>
            </a:r>
            <a:r>
              <a:rPr sz="1800" spc="1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Line.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Data: </a:t>
            </a:r>
            <a:r>
              <a:rPr lang="it-IT" dirty="0">
                <a:latin typeface="Calibri"/>
                <a:cs typeface="Calibri"/>
              </a:rPr>
              <a:t>22</a:t>
            </a:r>
            <a:r>
              <a:rPr sz="1800" spc="5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di </a:t>
            </a:r>
            <a:r>
              <a:rPr lang="it-IT" sz="1800" spc="-5" dirty="0">
                <a:latin typeface="Calibri"/>
                <a:cs typeface="Calibri"/>
              </a:rPr>
              <a:t>Luglio</a:t>
            </a:r>
            <a:r>
              <a:rPr sz="1800" spc="400" dirty="0">
                <a:latin typeface="Calibri"/>
                <a:cs typeface="Calibri"/>
              </a:rPr>
              <a:t> </a:t>
            </a:r>
            <a:r>
              <a:rPr sz="1800" dirty="0">
                <a:latin typeface="Calibri"/>
                <a:cs typeface="Calibri"/>
              </a:rPr>
              <a:t>2024</a:t>
            </a:r>
          </a:p>
          <a:p>
            <a:pPr marR="396875" algn="ctr">
              <a:lnSpc>
                <a:spcPct val="100000"/>
              </a:lnSpc>
              <a:spcBef>
                <a:spcPts val="390"/>
              </a:spcBef>
            </a:pPr>
            <a:r>
              <a:rPr lang="it-IT" sz="4400" spc="-50" dirty="0">
                <a:latin typeface="Times New Roman"/>
                <a:cs typeface="Times New Roman"/>
              </a:rPr>
              <a:t>STIVE PATRIZI</a:t>
            </a:r>
            <a:endParaRPr sz="4400" dirty="0">
              <a:latin typeface="Times New Roman"/>
              <a:cs typeface="Times New Roman"/>
            </a:endParaRPr>
          </a:p>
          <a:p>
            <a:pPr marR="763270" algn="ctr">
              <a:lnSpc>
                <a:spcPct val="100000"/>
              </a:lnSpc>
              <a:spcBef>
                <a:spcPts val="880"/>
              </a:spcBef>
            </a:pPr>
            <a:r>
              <a:rPr sz="2800" i="1" spc="-260" dirty="0">
                <a:latin typeface="Times New Roman"/>
                <a:cs typeface="Times New Roman"/>
              </a:rPr>
              <a:t>Ha</a:t>
            </a:r>
            <a:r>
              <a:rPr sz="2800" i="1" spc="-170" dirty="0">
                <a:latin typeface="Times New Roman"/>
                <a:cs typeface="Times New Roman"/>
              </a:rPr>
              <a:t>s</a:t>
            </a:r>
            <a:r>
              <a:rPr sz="2800" i="1" spc="80" dirty="0">
                <a:latin typeface="Times New Roman"/>
                <a:cs typeface="Times New Roman"/>
              </a:rPr>
              <a:t> </a:t>
            </a:r>
            <a:r>
              <a:rPr sz="2800" i="1" spc="-295" dirty="0">
                <a:latin typeface="Times New Roman"/>
                <a:cs typeface="Times New Roman"/>
              </a:rPr>
              <a:t>ssu</a:t>
            </a:r>
            <a:r>
              <a:rPr sz="2800" i="1" spc="-315" dirty="0">
                <a:latin typeface="Times New Roman"/>
                <a:cs typeface="Times New Roman"/>
              </a:rPr>
              <a:t>c</a:t>
            </a:r>
            <a:r>
              <a:rPr sz="2800" i="1" spc="-434" dirty="0">
                <a:latin typeface="Times New Roman"/>
                <a:cs typeface="Times New Roman"/>
              </a:rPr>
              <a:t>e</a:t>
            </a:r>
            <a:r>
              <a:rPr sz="2800" i="1" spc="-170" dirty="0">
                <a:latin typeface="Times New Roman"/>
                <a:cs typeface="Times New Roman"/>
              </a:rPr>
              <a:t>ss</a:t>
            </a:r>
            <a:r>
              <a:rPr sz="2800" i="1" spc="-125" dirty="0">
                <a:latin typeface="Times New Roman"/>
                <a:cs typeface="Times New Roman"/>
              </a:rPr>
              <a:t>f</a:t>
            </a:r>
            <a:r>
              <a:rPr sz="2800" i="1" spc="-300" dirty="0">
                <a:latin typeface="Times New Roman"/>
                <a:cs typeface="Times New Roman"/>
              </a:rPr>
              <a:t>u</a:t>
            </a:r>
            <a:r>
              <a:rPr sz="2800" i="1" spc="-170" dirty="0">
                <a:latin typeface="Times New Roman"/>
                <a:cs typeface="Times New Roman"/>
              </a:rPr>
              <a:t>l</a:t>
            </a:r>
            <a:r>
              <a:rPr sz="2800" i="1" spc="-185" dirty="0">
                <a:latin typeface="Times New Roman"/>
                <a:cs typeface="Times New Roman"/>
              </a:rPr>
              <a:t>l</a:t>
            </a:r>
            <a:r>
              <a:rPr sz="2800" i="1" spc="-195" dirty="0">
                <a:latin typeface="Times New Roman"/>
                <a:cs typeface="Times New Roman"/>
              </a:rPr>
              <a:t>y</a:t>
            </a:r>
            <a:r>
              <a:rPr sz="2800" i="1" spc="75" dirty="0">
                <a:latin typeface="Times New Roman"/>
                <a:cs typeface="Times New Roman"/>
              </a:rPr>
              <a:t> </a:t>
            </a:r>
            <a:r>
              <a:rPr sz="2800" i="1" spc="-480" dirty="0">
                <a:latin typeface="Times New Roman"/>
                <a:cs typeface="Times New Roman"/>
              </a:rPr>
              <a:t>com</a:t>
            </a:r>
            <a:r>
              <a:rPr sz="2800" i="1" spc="-265" dirty="0">
                <a:latin typeface="Times New Roman"/>
                <a:cs typeface="Times New Roman"/>
              </a:rPr>
              <a:t>p</a:t>
            </a:r>
            <a:r>
              <a:rPr sz="2800" i="1" spc="-145" dirty="0">
                <a:latin typeface="Times New Roman"/>
                <a:cs typeface="Times New Roman"/>
              </a:rPr>
              <a:t>l</a:t>
            </a:r>
            <a:r>
              <a:rPr sz="2800" i="1" spc="-315" dirty="0">
                <a:latin typeface="Times New Roman"/>
                <a:cs typeface="Times New Roman"/>
              </a:rPr>
              <a:t>e</a:t>
            </a:r>
            <a:r>
              <a:rPr sz="2800" i="1" spc="-200" dirty="0">
                <a:latin typeface="Times New Roman"/>
                <a:cs typeface="Times New Roman"/>
              </a:rPr>
              <a:t>t</a:t>
            </a:r>
            <a:r>
              <a:rPr sz="2800" i="1" spc="-335" dirty="0">
                <a:latin typeface="Times New Roman"/>
                <a:cs typeface="Times New Roman"/>
              </a:rPr>
              <a:t>ed</a:t>
            </a:r>
            <a:endParaRPr sz="2800" dirty="0">
              <a:latin typeface="Times New Roman"/>
              <a:cs typeface="Times New Roman"/>
            </a:endParaRPr>
          </a:p>
        </p:txBody>
      </p:sp>
      <p:pic>
        <p:nvPicPr>
          <p:cNvPr id="8" name="object 8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9328819" y="290708"/>
            <a:ext cx="2460566" cy="1901255"/>
          </a:xfrm>
          <a:prstGeom prst="rect">
            <a:avLst/>
          </a:prstGeom>
        </p:spPr>
      </p:pic>
      <p:grpSp>
        <p:nvGrpSpPr>
          <p:cNvPr id="9" name="object 9"/>
          <p:cNvGrpSpPr/>
          <p:nvPr/>
        </p:nvGrpSpPr>
        <p:grpSpPr>
          <a:xfrm>
            <a:off x="7686074" y="4663440"/>
            <a:ext cx="3285490" cy="2194560"/>
            <a:chOff x="7693152" y="4663440"/>
            <a:chExt cx="3285490" cy="2194560"/>
          </a:xfrm>
        </p:grpSpPr>
        <p:pic>
          <p:nvPicPr>
            <p:cNvPr id="10" name="object 10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7693152" y="4663440"/>
              <a:ext cx="3169919" cy="2194559"/>
            </a:xfrm>
            <a:prstGeom prst="rect">
              <a:avLst/>
            </a:prstGeom>
          </p:spPr>
        </p:pic>
        <p:sp>
          <p:nvSpPr>
            <p:cNvPr id="11" name="object 11"/>
            <p:cNvSpPr/>
            <p:nvPr/>
          </p:nvSpPr>
          <p:spPr>
            <a:xfrm>
              <a:off x="7892061" y="5869052"/>
              <a:ext cx="3086100" cy="0"/>
            </a:xfrm>
            <a:custGeom>
              <a:avLst/>
              <a:gdLst/>
              <a:ahLst/>
              <a:cxnLst/>
              <a:rect l="l" t="t" r="r" b="b"/>
              <a:pathLst>
                <a:path w="3086100">
                  <a:moveTo>
                    <a:pt x="0" y="0"/>
                  </a:moveTo>
                  <a:lnTo>
                    <a:pt x="3086100" y="0"/>
                  </a:lnTo>
                </a:path>
              </a:pathLst>
            </a:custGeom>
            <a:ln w="14859">
              <a:solidFill>
                <a:srgbClr val="000000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pic>
        <p:nvPicPr>
          <p:cNvPr id="12" name="object 12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8982508" y="4985773"/>
            <a:ext cx="3793235" cy="1600199"/>
          </a:xfrm>
          <a:prstGeom prst="rect">
            <a:avLst/>
          </a:prstGeom>
        </p:spPr>
      </p:pic>
      <p:pic>
        <p:nvPicPr>
          <p:cNvPr id="13" name="object 13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3351581" y="4665898"/>
            <a:ext cx="1527047" cy="1528571"/>
          </a:xfrm>
          <a:prstGeom prst="rect">
            <a:avLst/>
          </a:prstGeom>
        </p:spPr>
      </p:pic>
      <p:pic>
        <p:nvPicPr>
          <p:cNvPr id="14" name="object 14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083563" y="120395"/>
            <a:ext cx="7333476" cy="2086607"/>
          </a:xfrm>
          <a:prstGeom prst="rect">
            <a:avLst/>
          </a:prstGeom>
        </p:spPr>
      </p:pic>
      <p:pic>
        <p:nvPicPr>
          <p:cNvPr id="15" name="Immagine 14">
            <a:extLst>
              <a:ext uri="{FF2B5EF4-FFF2-40B4-BE49-F238E27FC236}">
                <a16:creationId xmlns:a16="http://schemas.microsoft.com/office/drawing/2014/main" id="{08F0EEB5-A542-4EA4-BC9F-53E020B79F46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869645" y="5938913"/>
            <a:ext cx="861880" cy="86188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</TotalTime>
  <Words>54</Words>
  <Application>Microsoft Office PowerPoint</Application>
  <PresentationFormat>Widescreen</PresentationFormat>
  <Paragraphs>9</Paragraphs>
  <Slides>1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5" baseType="lpstr">
      <vt:lpstr>Arial MT</vt:lpstr>
      <vt:lpstr>Calibri</vt:lpstr>
      <vt:lpstr>Times New Roman</vt:lpstr>
      <vt:lpstr>Office Theme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Daniele Pes</dc:creator>
  <cp:lastModifiedBy>Daniele Pes</cp:lastModifiedBy>
  <cp:revision>3</cp:revision>
  <dcterms:created xsi:type="dcterms:W3CDTF">2024-06-26T10:14:29Z</dcterms:created>
  <dcterms:modified xsi:type="dcterms:W3CDTF">2024-07-03T18:09:28Z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2024-05-08T00:00:00Z</vt:filetime>
  </property>
  <property fmtid="{D5CDD505-2E9C-101B-9397-08002B2CF9AE}" pid="3" name="Creator">
    <vt:lpwstr>Acrobat PDFMaker 11 per PowerPoint</vt:lpwstr>
  </property>
  <property fmtid="{D5CDD505-2E9C-101B-9397-08002B2CF9AE}" pid="4" name="LastSaved">
    <vt:filetime>2024-06-26T00:00:00Z</vt:filetime>
  </property>
</Properties>
</file>