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4791" y="5698719"/>
            <a:ext cx="29718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dirty="0">
                <a:latin typeface="Calibri"/>
                <a:cs typeface="Calibri"/>
              </a:rPr>
              <a:t>__________________________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56591" y="590343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4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7791" y="5628869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_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3155" y="5909285"/>
            <a:ext cx="19329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Daniele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Pes</a:t>
            </a:r>
            <a:r>
              <a:rPr sz="1200" spc="-5" dirty="0">
                <a:latin typeface="Calibri"/>
                <a:cs typeface="Calibri"/>
              </a:rPr>
              <a:t> Director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 MT"/>
                <a:cs typeface="Arial MT"/>
              </a:rPr>
              <a:t>Instructor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NFPA- Pro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Board</a:t>
            </a:r>
            <a:endParaRPr sz="1200">
              <a:latin typeface="Arial MT"/>
              <a:cs typeface="Arial MT"/>
            </a:endParaRPr>
          </a:p>
          <a:p>
            <a:pPr marL="37211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FP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ASP440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0014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7344" y="4451603"/>
            <a:ext cx="3008375" cy="13715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539328" y="2418360"/>
            <a:ext cx="9547225" cy="2107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WEBINAR </a:t>
            </a:r>
            <a:r>
              <a:rPr sz="1800" b="1" dirty="0">
                <a:latin typeface="Calibri"/>
                <a:cs typeface="Calibri"/>
              </a:rPr>
              <a:t>“</a:t>
            </a:r>
            <a:r>
              <a:rPr sz="1800" b="1" spc="-5" dirty="0">
                <a:latin typeface="Calibri"/>
                <a:cs typeface="Calibri"/>
              </a:rPr>
              <a:t> Antincendio</a:t>
            </a:r>
            <a:r>
              <a:rPr sz="1800" b="1" spc="-10" dirty="0">
                <a:latin typeface="Calibri"/>
                <a:cs typeface="Calibri"/>
              </a:rPr>
              <a:t> Boschivo”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Basado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su</a:t>
            </a:r>
            <a:r>
              <a:rPr sz="1800" b="1" spc="-5" dirty="0">
                <a:latin typeface="Calibri"/>
                <a:cs typeface="Calibri"/>
              </a:rPr>
              <a:t> Norme </a:t>
            </a:r>
            <a:r>
              <a:rPr sz="1800" b="1" spc="-10" dirty="0">
                <a:latin typeface="Calibri"/>
                <a:cs typeface="Calibri"/>
              </a:rPr>
              <a:t>Standard </a:t>
            </a:r>
            <a:r>
              <a:rPr sz="1800" b="1" spc="-30" dirty="0">
                <a:latin typeface="Calibri"/>
                <a:cs typeface="Calibri"/>
              </a:rPr>
              <a:t>NFPA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–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NWCG</a:t>
            </a:r>
            <a:r>
              <a:rPr sz="1800" b="1" spc="4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Protocolli</a:t>
            </a:r>
            <a:r>
              <a:rPr sz="1800" b="1" spc="-5" dirty="0">
                <a:latin typeface="Calibri"/>
                <a:cs typeface="Calibri"/>
              </a:rPr>
              <a:t> dei </a:t>
            </a:r>
            <a:r>
              <a:rPr sz="1800" b="1" spc="-10" dirty="0">
                <a:latin typeface="Calibri"/>
                <a:cs typeface="Calibri"/>
              </a:rPr>
              <a:t>Pompieri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Volontari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5" dirty="0">
                <a:latin typeface="Calibri"/>
                <a:cs typeface="Calibri"/>
              </a:rPr>
              <a:t> Cordoba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(Argentina)</a:t>
            </a:r>
            <a:endParaRPr sz="1800" dirty="0">
              <a:latin typeface="Calibri"/>
              <a:cs typeface="Calibri"/>
            </a:endParaRPr>
          </a:p>
          <a:p>
            <a:pPr marL="396240" algn="ctr">
              <a:lnSpc>
                <a:spcPct val="100000"/>
              </a:lnSpc>
            </a:pPr>
            <a:r>
              <a:rPr sz="1800" spc="-35" dirty="0">
                <a:latin typeface="Calibri"/>
                <a:cs typeface="Calibri"/>
              </a:rPr>
              <a:t>Durata:</a:t>
            </a:r>
            <a:r>
              <a:rPr sz="1800" dirty="0">
                <a:latin typeface="Calibri"/>
                <a:cs typeface="Calibri"/>
              </a:rPr>
              <a:t> 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Ore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academiche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vía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Line.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Data: 04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 </a:t>
            </a:r>
            <a:r>
              <a:rPr sz="1800" spc="-5" dirty="0">
                <a:latin typeface="Calibri"/>
                <a:cs typeface="Calibri"/>
              </a:rPr>
              <a:t>Maggio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2024</a:t>
            </a:r>
          </a:p>
          <a:p>
            <a:pPr marR="396875" algn="ctr">
              <a:lnSpc>
                <a:spcPct val="100000"/>
              </a:lnSpc>
              <a:spcBef>
                <a:spcPts val="390"/>
              </a:spcBef>
            </a:pPr>
            <a:r>
              <a:rPr sz="4400" spc="-50" dirty="0">
                <a:latin typeface="Times New Roman"/>
                <a:cs typeface="Times New Roman"/>
              </a:rPr>
              <a:t>DAVIDE</a:t>
            </a:r>
            <a:r>
              <a:rPr sz="4400" spc="-55" dirty="0">
                <a:latin typeface="Times New Roman"/>
                <a:cs typeface="Times New Roman"/>
              </a:rPr>
              <a:t> </a:t>
            </a:r>
            <a:r>
              <a:rPr sz="4400" spc="135" dirty="0">
                <a:latin typeface="Times New Roman"/>
                <a:cs typeface="Times New Roman"/>
              </a:rPr>
              <a:t>TURRIZIANI</a:t>
            </a:r>
            <a:endParaRPr sz="4400">
              <a:latin typeface="Times New Roman"/>
              <a:cs typeface="Times New Roman"/>
            </a:endParaRPr>
          </a:p>
          <a:p>
            <a:pPr marR="763270" algn="ctr">
              <a:lnSpc>
                <a:spcPct val="100000"/>
              </a:lnSpc>
              <a:spcBef>
                <a:spcPts val="880"/>
              </a:spcBef>
            </a:pPr>
            <a:r>
              <a:rPr sz="2800" i="1" spc="-260" dirty="0">
                <a:latin typeface="Times New Roman"/>
                <a:cs typeface="Times New Roman"/>
              </a:rPr>
              <a:t>Ha</a:t>
            </a:r>
            <a:r>
              <a:rPr sz="2800" i="1" spc="-170" dirty="0">
                <a:latin typeface="Times New Roman"/>
                <a:cs typeface="Times New Roman"/>
              </a:rPr>
              <a:t>s</a:t>
            </a:r>
            <a:r>
              <a:rPr sz="2800" i="1" spc="80" dirty="0">
                <a:latin typeface="Times New Roman"/>
                <a:cs typeface="Times New Roman"/>
              </a:rPr>
              <a:t> </a:t>
            </a:r>
            <a:r>
              <a:rPr sz="2800" i="1" spc="-295" dirty="0">
                <a:latin typeface="Times New Roman"/>
                <a:cs typeface="Times New Roman"/>
              </a:rPr>
              <a:t>ssu</a:t>
            </a:r>
            <a:r>
              <a:rPr sz="2800" i="1" spc="-315" dirty="0">
                <a:latin typeface="Times New Roman"/>
                <a:cs typeface="Times New Roman"/>
              </a:rPr>
              <a:t>c</a:t>
            </a:r>
            <a:r>
              <a:rPr sz="2800" i="1" spc="-434" dirty="0">
                <a:latin typeface="Times New Roman"/>
                <a:cs typeface="Times New Roman"/>
              </a:rPr>
              <a:t>e</a:t>
            </a:r>
            <a:r>
              <a:rPr sz="2800" i="1" spc="-170" dirty="0">
                <a:latin typeface="Times New Roman"/>
                <a:cs typeface="Times New Roman"/>
              </a:rPr>
              <a:t>ss</a:t>
            </a:r>
            <a:r>
              <a:rPr sz="2800" i="1" spc="-125" dirty="0">
                <a:latin typeface="Times New Roman"/>
                <a:cs typeface="Times New Roman"/>
              </a:rPr>
              <a:t>f</a:t>
            </a:r>
            <a:r>
              <a:rPr sz="2800" i="1" spc="-300" dirty="0">
                <a:latin typeface="Times New Roman"/>
                <a:cs typeface="Times New Roman"/>
              </a:rPr>
              <a:t>u</a:t>
            </a:r>
            <a:r>
              <a:rPr sz="2800" i="1" spc="-170" dirty="0">
                <a:latin typeface="Times New Roman"/>
                <a:cs typeface="Times New Roman"/>
              </a:rPr>
              <a:t>l</a:t>
            </a:r>
            <a:r>
              <a:rPr sz="2800" i="1" spc="-185" dirty="0">
                <a:latin typeface="Times New Roman"/>
                <a:cs typeface="Times New Roman"/>
              </a:rPr>
              <a:t>l</a:t>
            </a:r>
            <a:r>
              <a:rPr sz="2800" i="1" spc="-195" dirty="0">
                <a:latin typeface="Times New Roman"/>
                <a:cs typeface="Times New Roman"/>
              </a:rPr>
              <a:t>y</a:t>
            </a:r>
            <a:r>
              <a:rPr sz="2800" i="1" spc="75" dirty="0">
                <a:latin typeface="Times New Roman"/>
                <a:cs typeface="Times New Roman"/>
              </a:rPr>
              <a:t> </a:t>
            </a:r>
            <a:r>
              <a:rPr sz="2800" i="1" spc="-480" dirty="0">
                <a:latin typeface="Times New Roman"/>
                <a:cs typeface="Times New Roman"/>
              </a:rPr>
              <a:t>com</a:t>
            </a:r>
            <a:r>
              <a:rPr sz="2800" i="1" spc="-265" dirty="0">
                <a:latin typeface="Times New Roman"/>
                <a:cs typeface="Times New Roman"/>
              </a:rPr>
              <a:t>p</a:t>
            </a:r>
            <a:r>
              <a:rPr sz="2800" i="1" spc="-145" dirty="0">
                <a:latin typeface="Times New Roman"/>
                <a:cs typeface="Times New Roman"/>
              </a:rPr>
              <a:t>l</a:t>
            </a:r>
            <a:r>
              <a:rPr sz="2800" i="1" spc="-315" dirty="0">
                <a:latin typeface="Times New Roman"/>
                <a:cs typeface="Times New Roman"/>
              </a:rPr>
              <a:t>e</a:t>
            </a:r>
            <a:r>
              <a:rPr sz="2800" i="1" spc="-200" dirty="0">
                <a:latin typeface="Times New Roman"/>
                <a:cs typeface="Times New Roman"/>
              </a:rPr>
              <a:t>t</a:t>
            </a:r>
            <a:r>
              <a:rPr sz="2800" i="1" spc="-335" dirty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28819" y="290708"/>
            <a:ext cx="2460566" cy="1901255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7693152" y="4663440"/>
            <a:ext cx="3285490" cy="2194560"/>
            <a:chOff x="7693152" y="4663440"/>
            <a:chExt cx="3285490" cy="219456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93152" y="4663440"/>
              <a:ext cx="3169919" cy="219455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892061" y="5869052"/>
              <a:ext cx="3086100" cy="0"/>
            </a:xfrm>
            <a:custGeom>
              <a:avLst/>
              <a:gdLst/>
              <a:ahLst/>
              <a:cxnLst/>
              <a:rect l="l" t="t" r="r" b="b"/>
              <a:pathLst>
                <a:path w="3086100">
                  <a:moveTo>
                    <a:pt x="0" y="0"/>
                  </a:moveTo>
                  <a:lnTo>
                    <a:pt x="3086100" y="0"/>
                  </a:lnTo>
                </a:path>
              </a:pathLst>
            </a:custGeom>
            <a:ln w="14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98764" y="4753355"/>
            <a:ext cx="3793235" cy="160019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95471" y="4895088"/>
            <a:ext cx="1527047" cy="152857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3563" y="120395"/>
            <a:ext cx="7333476" cy="20866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 MT</vt:lpstr>
      <vt:lpstr>Calibri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Pes</dc:creator>
  <cp:lastModifiedBy>Daniele Pes</cp:lastModifiedBy>
  <cp:revision>1</cp:revision>
  <dcterms:created xsi:type="dcterms:W3CDTF">2024-06-26T10:14:29Z</dcterms:created>
  <dcterms:modified xsi:type="dcterms:W3CDTF">2024-06-26T10:16:31Z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Acrobat PDFMaker 11 per PowerPoint</vt:lpwstr>
  </property>
  <property fmtid="{D5CDD505-2E9C-101B-9397-08002B2CF9AE}" pid="4" name="LastSaved">
    <vt:filetime>2024-06-26T00:00:00Z</vt:filetime>
  </property>
</Properties>
</file>